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4" r:id="rId3"/>
    <p:sldId id="324" r:id="rId4"/>
    <p:sldId id="263" r:id="rId5"/>
    <p:sldId id="340" r:id="rId6"/>
    <p:sldId id="341" r:id="rId7"/>
    <p:sldId id="342" r:id="rId8"/>
    <p:sldId id="265" r:id="rId9"/>
    <p:sldId id="338" r:id="rId10"/>
    <p:sldId id="267" r:id="rId11"/>
    <p:sldId id="266" r:id="rId12"/>
    <p:sldId id="339" r:id="rId13"/>
    <p:sldId id="257" r:id="rId14"/>
    <p:sldId id="275" r:id="rId15"/>
    <p:sldId id="288" r:id="rId16"/>
    <p:sldId id="291" r:id="rId17"/>
    <p:sldId id="305" r:id="rId18"/>
    <p:sldId id="325" r:id="rId19"/>
    <p:sldId id="336" r:id="rId20"/>
    <p:sldId id="34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196" autoAdjust="0"/>
  </p:normalViewPr>
  <p:slideViewPr>
    <p:cSldViewPr>
      <p:cViewPr>
        <p:scale>
          <a:sx n="104" d="100"/>
          <a:sy n="104" d="100"/>
        </p:scale>
        <p:origin x="-37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B224F-C42D-4CF8-8B73-7BA1E044DD6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DC911-62F8-4A47-865C-469E7B3D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DC911-62F8-4A47-865C-469E7B3D7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5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DC911-62F8-4A47-865C-469E7B3D76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5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1F0227A-903B-466F-8479-8D349D3CB3CD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00B1A9-4B6F-4C7E-90B5-56289E0F23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6PmB6tMB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39qcZKm9T1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kYoO_-BmXm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JyofgzSJ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t4zckEYxDyA&amp;start_radio=1&amp;list=RDt4zckEYxDyA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QsqBqxoR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-F3efxbXa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HZR9SA5pO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62912" cy="1470025"/>
          </a:xfrm>
        </p:spPr>
        <p:txBody>
          <a:bodyPr/>
          <a:lstStyle/>
          <a:p>
            <a:pPr algn="l"/>
            <a:r>
              <a:rPr lang="en-US" dirty="0" smtClean="0"/>
              <a:t>DPICS Dancing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2169629"/>
            <a:ext cx="21336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Beth Troutman</a:t>
            </a:r>
          </a:p>
          <a:p>
            <a:r>
              <a:rPr lang="en-US" sz="2000" dirty="0" smtClean="0"/>
              <a:t>Emma Girard</a:t>
            </a:r>
          </a:p>
          <a:p>
            <a:r>
              <a:rPr lang="en-US" sz="2000" dirty="0" smtClean="0"/>
              <a:t>Kami Guzman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137229"/>
            <a:ext cx="63039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0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 #1 for coding lyrics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Code the lyrics as though the person singing them is in an interaction with another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Hint #2 : Remember your DPICS Priority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Negative Talk (NTA)</a:t>
            </a:r>
          </a:p>
          <a:p>
            <a:r>
              <a:rPr lang="en-US" dirty="0" smtClean="0"/>
              <a:t>Direct Command (DC)</a:t>
            </a:r>
          </a:p>
          <a:p>
            <a:r>
              <a:rPr lang="en-US" dirty="0" smtClean="0"/>
              <a:t>Indirect Command (IC)</a:t>
            </a:r>
          </a:p>
          <a:p>
            <a:r>
              <a:rPr lang="en-US" dirty="0" smtClean="0"/>
              <a:t>Labeled Praise (LP)</a:t>
            </a:r>
          </a:p>
          <a:p>
            <a:r>
              <a:rPr lang="en-US" dirty="0" smtClean="0"/>
              <a:t>Unlabeled Praise (UP)</a:t>
            </a:r>
          </a:p>
          <a:p>
            <a:r>
              <a:rPr lang="en-US" dirty="0" smtClean="0"/>
              <a:t>Question (QU)</a:t>
            </a:r>
          </a:p>
          <a:p>
            <a:r>
              <a:rPr lang="en-US" dirty="0" smtClean="0"/>
              <a:t>Reflection (RF)</a:t>
            </a:r>
          </a:p>
          <a:p>
            <a:r>
              <a:rPr lang="en-US" dirty="0" smtClean="0"/>
              <a:t>Behavior Description (BD)</a:t>
            </a:r>
          </a:p>
          <a:p>
            <a:r>
              <a:rPr lang="en-US" dirty="0" smtClean="0"/>
              <a:t>Neutral Talk (TA)</a:t>
            </a:r>
          </a:p>
          <a:p>
            <a:pPr marL="6400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3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388C"/>
              </a:buClr>
            </a:pPr>
            <a:r>
              <a:rPr lang="en-US" sz="2800" dirty="0">
                <a:solidFill>
                  <a:prstClr val="white"/>
                </a:solidFill>
              </a:rPr>
              <a:t>Step 3 – </a:t>
            </a:r>
            <a:r>
              <a:rPr lang="en-US" sz="2800" dirty="0" smtClean="0">
                <a:solidFill>
                  <a:prstClr val="white"/>
                </a:solidFill>
              </a:rPr>
              <a:t>Now we dance again and say the code for the lyrics </a:t>
            </a:r>
            <a:r>
              <a:rPr lang="en-US" sz="2800" i="1" dirty="0" smtClean="0">
                <a:solidFill>
                  <a:prstClr val="white"/>
                </a:solidFill>
              </a:rPr>
              <a:t>while dancing</a:t>
            </a:r>
            <a:r>
              <a:rPr lang="en-US" sz="2800" dirty="0" smtClean="0">
                <a:solidFill>
                  <a:prstClr val="white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3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DANCE</a:t>
            </a:r>
            <a:br>
              <a:rPr lang="en-US" dirty="0" smtClean="0"/>
            </a:br>
            <a:r>
              <a:rPr lang="en-US" dirty="0" smtClean="0"/>
              <a:t>Better When I’m Dancing</a:t>
            </a:r>
            <a:br>
              <a:rPr lang="en-US" dirty="0" smtClean="0"/>
            </a:br>
            <a:r>
              <a:rPr lang="en-US" sz="3100" dirty="0" smtClean="0"/>
              <a:t>Meghan Trainor</a:t>
            </a:r>
            <a:endParaRPr lang="en-US" sz="3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733799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3"/>
              </a:rPr>
              <a:t>https://www.youtube.com/watch?v=t6PmB6tMBOc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DANCE</a:t>
            </a:r>
            <a:br>
              <a:rPr lang="en-US" dirty="0" smtClean="0"/>
            </a:br>
            <a:r>
              <a:rPr lang="en-US" dirty="0" smtClean="0"/>
              <a:t>Attention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Charlie </a:t>
            </a:r>
            <a:r>
              <a:rPr lang="en-US" sz="3100" dirty="0" err="1" smtClean="0"/>
              <a:t>Puth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u="sng" dirty="0">
                <a:hlinkClick r:id="rId2"/>
              </a:rPr>
              <a:t>https://www.youtube.com/watch?v=39qcZKm9T1Y</a:t>
            </a:r>
            <a:endParaRPr lang="en-US" dirty="0"/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590043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DANCE</a:t>
            </a:r>
            <a:br>
              <a:rPr lang="en-US" dirty="0" smtClean="0"/>
            </a:br>
            <a:r>
              <a:rPr lang="en-US" dirty="0" smtClean="0"/>
              <a:t>Havana</a:t>
            </a:r>
            <a:br>
              <a:rPr lang="en-US" dirty="0" smtClean="0"/>
            </a:br>
            <a:r>
              <a:rPr lang="en-US" sz="3100" dirty="0" smtClean="0"/>
              <a:t>Camila Cabello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b="1" dirty="0"/>
              <a:t> </a:t>
            </a:r>
            <a:r>
              <a:rPr lang="en-US" b="1" u="sng" dirty="0">
                <a:hlinkClick r:id="rId2"/>
              </a:rPr>
              <a:t>https://www.youtube.com/watch?v=kYoO_-BmXm0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952369"/>
            <a:ext cx="4371975" cy="390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DANCE</a:t>
            </a:r>
            <a:br>
              <a:rPr lang="en-US" dirty="0" smtClean="0"/>
            </a:br>
            <a:r>
              <a:rPr lang="en-US" dirty="0" smtClean="0"/>
              <a:t>I Will Survive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Gloria Gaynor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>
                <a:hlinkClick r:id="rId3"/>
              </a:rPr>
              <a:t>https</a:t>
            </a:r>
            <a:r>
              <a:rPr lang="en-US" sz="3100" dirty="0">
                <a:hlinkClick r:id="rId3"/>
              </a:rPr>
              <a:t>://</a:t>
            </a:r>
            <a:r>
              <a:rPr lang="en-US" sz="3100" dirty="0" smtClean="0">
                <a:hlinkClick r:id="rId3"/>
              </a:rPr>
              <a:t>www.youtube.com/watch?v=IdJyofgzSJM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733799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62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DANCE</a:t>
            </a:r>
            <a:br>
              <a:rPr lang="en-US" dirty="0" smtClean="0"/>
            </a:br>
            <a:r>
              <a:rPr lang="en-US" dirty="0" smtClean="0"/>
              <a:t>Move Up &amp; Down</a:t>
            </a:r>
            <a:br>
              <a:rPr lang="en-US" dirty="0" smtClean="0"/>
            </a:br>
            <a:r>
              <a:rPr lang="en-US" dirty="0" smtClean="0"/>
              <a:t>Mademoiselle Luna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2169629"/>
            <a:ext cx="2133600" cy="1752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www.youtube.com/watch?v=t4zckEYxDyA&amp;start_radio=1&amp;list=RDt4zckEYxDyA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137229"/>
            <a:ext cx="63039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DANCE</a:t>
            </a:r>
            <a:br>
              <a:rPr lang="en-US" dirty="0" smtClean="0"/>
            </a:br>
            <a:r>
              <a:rPr lang="en-US" dirty="0" smtClean="0"/>
              <a:t>Brave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Sara Bareilles and Jack </a:t>
            </a:r>
            <a:r>
              <a:rPr lang="en-US" sz="3100" dirty="0" err="1" smtClean="0"/>
              <a:t>Antonoff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>
                <a:hlinkClick r:id="rId3"/>
              </a:rPr>
              <a:t>https://</a:t>
            </a:r>
            <a:r>
              <a:rPr lang="en-US" sz="3100" dirty="0" smtClean="0">
                <a:hlinkClick r:id="rId3"/>
              </a:rPr>
              <a:t>www.youtube.com/watch?v=QUQsqBqxoR4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733799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62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DANCE</a:t>
            </a:r>
            <a:br>
              <a:rPr lang="en-US" dirty="0" smtClean="0"/>
            </a:br>
            <a:r>
              <a:rPr lang="en-US" dirty="0" smtClean="0"/>
              <a:t>Mom</a:t>
            </a:r>
            <a:br>
              <a:rPr lang="en-US" dirty="0" smtClean="0"/>
            </a:br>
            <a:r>
              <a:rPr lang="en-US" sz="3100" dirty="0" smtClean="0"/>
              <a:t>Meghan Trainor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2017816"/>
            <a:ext cx="21336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www.youtube.com/watch?v=q-F3efxbXaE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63039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Marta Shinn and Arlene Turner whose presentation at the 2014 Iowa PCIT Tune-Up inspired me to incorporate more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active play </a:t>
            </a:r>
            <a:r>
              <a:rPr lang="en-US" dirty="0" smtClean="0"/>
              <a:t>into my life and PCIT training.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DPICS Dancers </a:t>
            </a:r>
            <a:br>
              <a:rPr lang="en-US" dirty="0" smtClean="0"/>
            </a:br>
            <a:r>
              <a:rPr lang="en-US" sz="3600" dirty="0" smtClean="0"/>
              <a:t>(minus Emma who took the picture)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66526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40131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Emma and Kami for their willingness to join me in another active play adventure.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2733"/>
            <a:ext cx="18288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troutmanb\AppData\Local\Microsoft\Windows\Temporary Internet Files\Content.Outlook\C2D8JC4W\FB_IMG_1513130908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69732"/>
            <a:ext cx="2451100" cy="32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At the conclusion of the symposium, participants will: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696200" cy="3254408"/>
          </a:xfrm>
        </p:spPr>
        <p:txBody>
          <a:bodyPr/>
          <a:lstStyle/>
          <a:p>
            <a:r>
              <a:rPr lang="en-US" dirty="0" smtClean="0"/>
              <a:t>Experience the benefits of incorporating fun movement activities into their daily life.</a:t>
            </a:r>
          </a:p>
          <a:p>
            <a:endParaRPr lang="en-US" dirty="0"/>
          </a:p>
          <a:p>
            <a:r>
              <a:rPr lang="en-US" dirty="0" smtClean="0"/>
              <a:t>Be able to simultaneously dance and code DPICS.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PCIT therapists don’t actually dance while they are coding.</a:t>
            </a:r>
          </a:p>
          <a:p>
            <a:endParaRPr lang="en-US" dirty="0"/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parents don’t sing while you are coding.</a:t>
            </a:r>
          </a:p>
          <a:p>
            <a:endParaRPr lang="en-US" dirty="0"/>
          </a:p>
          <a:p>
            <a:r>
              <a:rPr lang="en-US" dirty="0" smtClean="0"/>
              <a:t>If a parent sings to their child while you are doing DPICS coding, you would not typically code the singing.</a:t>
            </a:r>
          </a:p>
          <a:p>
            <a:endParaRPr lang="en-US" dirty="0"/>
          </a:p>
          <a:p>
            <a:r>
              <a:rPr lang="en-US" dirty="0" smtClean="0"/>
              <a:t>The EXCEPTION is when the parent uses the “Clean-Up Song” as a directive for the child to clean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verbalizations are not coded. I will skip these when we’re dancing.</a:t>
            </a:r>
          </a:p>
          <a:p>
            <a:pPr marL="6400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6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1 – Now we dance</a:t>
            </a:r>
          </a:p>
          <a:p>
            <a:pPr marL="64008" indent="0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www.youtube.com/watch?v=QHZR9SA5pOg</a:t>
            </a:r>
            <a:endParaRPr lang="en-US" sz="2800" dirty="0" smtClean="0"/>
          </a:p>
          <a:p>
            <a:pPr marL="64008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89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388C"/>
              </a:buClr>
            </a:pPr>
            <a:r>
              <a:rPr lang="en-US" sz="2800" dirty="0">
                <a:solidFill>
                  <a:prstClr val="white"/>
                </a:solidFill>
              </a:rPr>
              <a:t>Step 2 – Code lyrics to song we danced to</a:t>
            </a:r>
          </a:p>
          <a:p>
            <a:pPr lvl="0">
              <a:buClr>
                <a:srgbClr val="FF388C"/>
              </a:buClr>
            </a:pPr>
            <a:endParaRPr lang="en-US" sz="28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2635</TotalTime>
  <Words>305</Words>
  <Application>Microsoft Office PowerPoint</Application>
  <PresentationFormat>On-screen Show (4:3)</PresentationFormat>
  <Paragraphs>55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DPICS Dancing</vt:lpstr>
      <vt:lpstr>Thanks</vt:lpstr>
      <vt:lpstr>Thanks </vt:lpstr>
      <vt:lpstr> Objectives   At the conclusion of the symposium, participants will:</vt:lpstr>
      <vt:lpstr>Caveat #1</vt:lpstr>
      <vt:lpstr>Caveat #2</vt:lpstr>
      <vt:lpstr>PowerPoint Presentation</vt:lpstr>
      <vt:lpstr>PowerPoint Presentation</vt:lpstr>
      <vt:lpstr>PowerPoint Presentation</vt:lpstr>
      <vt:lpstr>Hint #1 for coding lyrics</vt:lpstr>
      <vt:lpstr>Hint #2 : Remember your DPICS Priority Order</vt:lpstr>
      <vt:lpstr>PowerPoint Presentation</vt:lpstr>
      <vt:lpstr>DANCE Better When I’m Dancing Meghan Trainor</vt:lpstr>
      <vt:lpstr>DANCE Attention Charlie Puth</vt:lpstr>
      <vt:lpstr>DANCE Havana Camila Cabello</vt:lpstr>
      <vt:lpstr>DANCE I Will Survive Gloria Gaynor  https://www.youtube.com/watch?v=IdJyofgzSJM   </vt:lpstr>
      <vt:lpstr>DANCE Move Up &amp; Down Mademoiselle Luna</vt:lpstr>
      <vt:lpstr>DANCE Brave Sara Bareilles and Jack Antonoff https://www.youtube.com/watch?v=QUQsqBqxoR4 </vt:lpstr>
      <vt:lpstr>DANCE Mom Meghan Trainor</vt:lpstr>
      <vt:lpstr>The DPICS Dancers  (minus Emma who took the picture)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DPICS Dancing</dc:title>
  <dc:creator>Troutman, Beth</dc:creator>
  <cp:lastModifiedBy>D'Argo, Lauren E</cp:lastModifiedBy>
  <cp:revision>117</cp:revision>
  <dcterms:created xsi:type="dcterms:W3CDTF">2018-04-30T14:42:51Z</dcterms:created>
  <dcterms:modified xsi:type="dcterms:W3CDTF">2018-06-04T13:55:26Z</dcterms:modified>
</cp:coreProperties>
</file>